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shant Gaikwad" userId="c8126a2de4b4dd54" providerId="LiveId" clId="{7FB290E1-7FA6-4554-905F-8CF8EA922A62}"/>
    <pc:docChg chg="delSld">
      <pc:chgData name="Prashant Gaikwad" userId="c8126a2de4b4dd54" providerId="LiveId" clId="{7FB290E1-7FA6-4554-905F-8CF8EA922A62}" dt="2022-04-01T14:37:06.092" v="0" actId="47"/>
      <pc:docMkLst>
        <pc:docMk/>
      </pc:docMkLst>
      <pc:sldChg chg="del">
        <pc:chgData name="Prashant Gaikwad" userId="c8126a2de4b4dd54" providerId="LiveId" clId="{7FB290E1-7FA6-4554-905F-8CF8EA922A62}" dt="2022-04-01T14:37:06.092" v="0" actId="47"/>
        <pc:sldMkLst>
          <pc:docMk/>
          <pc:sldMk cId="95992585" sldId="25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English Premier League - Story2">
            <a:extLst>
              <a:ext uri="{FF2B5EF4-FFF2-40B4-BE49-F238E27FC236}">
                <a16:creationId xmlns:a16="http://schemas.microsoft.com/office/drawing/2014/main" id="{6D0AFC81-9C0D-42B2-AA28-D8BE97DE2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English Premier League - Story23">
            <a:extLst>
              <a:ext uri="{FF2B5EF4-FFF2-40B4-BE49-F238E27FC236}">
                <a16:creationId xmlns:a16="http://schemas.microsoft.com/office/drawing/2014/main" id="{012E2F11-3C86-46C0-A8FB-B93504D07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English Premier League - Story25">
            <a:extLst>
              <a:ext uri="{FF2B5EF4-FFF2-40B4-BE49-F238E27FC236}">
                <a16:creationId xmlns:a16="http://schemas.microsoft.com/office/drawing/2014/main" id="{706424CE-80EF-41FC-9D59-0E7A443B1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English Premier League - Story11">
            <a:extLst>
              <a:ext uri="{FF2B5EF4-FFF2-40B4-BE49-F238E27FC236}">
                <a16:creationId xmlns:a16="http://schemas.microsoft.com/office/drawing/2014/main" id="{EC8763B9-EC38-41ED-81F8-1B23F6B16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English Premier League - Story16">
            <a:extLst>
              <a:ext uri="{FF2B5EF4-FFF2-40B4-BE49-F238E27FC236}">
                <a16:creationId xmlns:a16="http://schemas.microsoft.com/office/drawing/2014/main" id="{3AB1FC4C-7D92-4FCB-A455-A8CD46A87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English Premier League - Story18">
            <a:extLst>
              <a:ext uri="{FF2B5EF4-FFF2-40B4-BE49-F238E27FC236}">
                <a16:creationId xmlns:a16="http://schemas.microsoft.com/office/drawing/2014/main" id="{133D135C-AFBC-4887-9632-DF43B6245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English Premier League - Story19">
            <a:extLst>
              <a:ext uri="{FF2B5EF4-FFF2-40B4-BE49-F238E27FC236}">
                <a16:creationId xmlns:a16="http://schemas.microsoft.com/office/drawing/2014/main" id="{958648EC-2F89-4251-9B81-43A25D334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English Premier League - Story15">
            <a:extLst>
              <a:ext uri="{FF2B5EF4-FFF2-40B4-BE49-F238E27FC236}">
                <a16:creationId xmlns:a16="http://schemas.microsoft.com/office/drawing/2014/main" id="{1756368F-135C-48D3-BA84-8FAB7AC4C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English Premier League - Story12">
            <a:extLst>
              <a:ext uri="{FF2B5EF4-FFF2-40B4-BE49-F238E27FC236}">
                <a16:creationId xmlns:a16="http://schemas.microsoft.com/office/drawing/2014/main" id="{02A42C8D-5673-4018-9995-4F230B6F7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English Premier League - Story17">
            <a:extLst>
              <a:ext uri="{FF2B5EF4-FFF2-40B4-BE49-F238E27FC236}">
                <a16:creationId xmlns:a16="http://schemas.microsoft.com/office/drawing/2014/main" id="{AAF75DB4-75E5-4568-A584-046AB63F1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English Premier League - Story3">
            <a:extLst>
              <a:ext uri="{FF2B5EF4-FFF2-40B4-BE49-F238E27FC236}">
                <a16:creationId xmlns:a16="http://schemas.microsoft.com/office/drawing/2014/main" id="{7B37E4B3-F284-401F-BB0F-4AA9BB265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English Premier League - Story13">
            <a:extLst>
              <a:ext uri="{FF2B5EF4-FFF2-40B4-BE49-F238E27FC236}">
                <a16:creationId xmlns:a16="http://schemas.microsoft.com/office/drawing/2014/main" id="{1270AC38-BA90-4D5C-A1B9-A97E57926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English Premier League - Story22">
            <a:extLst>
              <a:ext uri="{FF2B5EF4-FFF2-40B4-BE49-F238E27FC236}">
                <a16:creationId xmlns:a16="http://schemas.microsoft.com/office/drawing/2014/main" id="{91D7AD18-6F11-4083-BAAF-33211FB1B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English Premier League - Story4">
            <a:extLst>
              <a:ext uri="{FF2B5EF4-FFF2-40B4-BE49-F238E27FC236}">
                <a16:creationId xmlns:a16="http://schemas.microsoft.com/office/drawing/2014/main" id="{95702A5D-F6B1-4A82-9578-5C1D401D4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English Premier League - Story5">
            <a:extLst>
              <a:ext uri="{FF2B5EF4-FFF2-40B4-BE49-F238E27FC236}">
                <a16:creationId xmlns:a16="http://schemas.microsoft.com/office/drawing/2014/main" id="{5B025140-2D82-46E3-A7D0-DA8E76BC7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English Premier League - Story6">
            <a:extLst>
              <a:ext uri="{FF2B5EF4-FFF2-40B4-BE49-F238E27FC236}">
                <a16:creationId xmlns:a16="http://schemas.microsoft.com/office/drawing/2014/main" id="{58504E4E-B0B7-4165-926A-CCB5108BF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English Premier League - Story24">
            <a:extLst>
              <a:ext uri="{FF2B5EF4-FFF2-40B4-BE49-F238E27FC236}">
                <a16:creationId xmlns:a16="http://schemas.microsoft.com/office/drawing/2014/main" id="{D8CE4A1F-C93C-44C8-A826-D7D9EF186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English Premier League - Story14">
            <a:extLst>
              <a:ext uri="{FF2B5EF4-FFF2-40B4-BE49-F238E27FC236}">
                <a16:creationId xmlns:a16="http://schemas.microsoft.com/office/drawing/2014/main" id="{36858FC4-B7C9-495B-AD37-A8F373132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Prashant Gaikwad</cp:lastModifiedBy>
  <cp:revision>1</cp:revision>
  <dcterms:created xsi:type="dcterms:W3CDTF">2022-04-01T14:29:21Z</dcterms:created>
  <dcterms:modified xsi:type="dcterms:W3CDTF">2022-04-01T14:37:09Z</dcterms:modified>
</cp:coreProperties>
</file>